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138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38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880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034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741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16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64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196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461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803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59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A00F-3A7D-49CF-97A7-26131E45DB54}" type="datetimeFigureOut">
              <a:rPr lang="sl-SI" smtClean="0"/>
              <a:t>11.12.2014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199A6-EE65-4F6D-B456-76FB960164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285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4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2.png"/><Relationship Id="rId5" Type="http://schemas.microsoft.com/office/2007/relationships/media" Target="../media/media3.avi"/><Relationship Id="rId10" Type="http://schemas.openxmlformats.org/officeDocument/2006/relationships/image" Target="../media/image1.png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u="sng" dirty="0" smtClean="0"/>
              <a:t>THE MONKEY DANCE</a:t>
            </a:r>
            <a:endParaRPr lang="sl-SI" b="1" u="sng" dirty="0"/>
          </a:p>
        </p:txBody>
      </p:sp>
      <p:sp>
        <p:nvSpPr>
          <p:cNvPr id="5" name="1"/>
          <p:cNvSpPr>
            <a:spLocks noGrp="1"/>
          </p:cNvSpPr>
          <p:nvPr>
            <p:ph sz="half" idx="1"/>
          </p:nvPr>
        </p:nvSpPr>
        <p:spPr>
          <a:xfrm>
            <a:off x="624779" y="1825625"/>
            <a:ext cx="4364316" cy="40902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dirty="0"/>
              <a:t>We're </a:t>
            </a:r>
            <a:r>
              <a:rPr lang="en-AU" dirty="0" err="1"/>
              <a:t>gonna</a:t>
            </a:r>
            <a:r>
              <a:rPr lang="en-AU" dirty="0"/>
              <a:t> do the monkey (oh </a:t>
            </a:r>
            <a:r>
              <a:rPr lang="en-AU" dirty="0" err="1"/>
              <a:t>oh</a:t>
            </a:r>
            <a:r>
              <a:rPr lang="en-AU" dirty="0"/>
              <a:t> ah </a:t>
            </a:r>
            <a:r>
              <a:rPr lang="en-AU" dirty="0" err="1"/>
              <a:t>ah</a:t>
            </a:r>
            <a:r>
              <a:rPr lang="en-AU" dirty="0"/>
              <a:t> oh </a:t>
            </a:r>
            <a:r>
              <a:rPr lang="en-AU" dirty="0" err="1"/>
              <a:t>oh</a:t>
            </a:r>
            <a:r>
              <a:rPr lang="en-AU" dirty="0"/>
              <a:t> ah ah)</a:t>
            </a:r>
          </a:p>
          <a:p>
            <a:pPr marL="0" indent="0">
              <a:buNone/>
            </a:pPr>
            <a:r>
              <a:rPr lang="en-AU" dirty="0"/>
              <a:t>Do the monkey </a:t>
            </a:r>
            <a:r>
              <a:rPr lang="sl-SI" dirty="0" smtClean="0"/>
              <a:t>                   </a:t>
            </a:r>
            <a:r>
              <a:rPr lang="en-AU" dirty="0" smtClean="0"/>
              <a:t>(</a:t>
            </a:r>
            <a:r>
              <a:rPr lang="en-AU" dirty="0"/>
              <a:t>oh </a:t>
            </a:r>
            <a:r>
              <a:rPr lang="en-AU" dirty="0" err="1"/>
              <a:t>oh</a:t>
            </a:r>
            <a:r>
              <a:rPr lang="en-AU" dirty="0"/>
              <a:t> ah </a:t>
            </a:r>
            <a:r>
              <a:rPr lang="en-AU" dirty="0" err="1"/>
              <a:t>ah</a:t>
            </a:r>
            <a:r>
              <a:rPr lang="en-AU" dirty="0"/>
              <a:t> oh </a:t>
            </a:r>
            <a:r>
              <a:rPr lang="en-AU" dirty="0" err="1"/>
              <a:t>oh</a:t>
            </a:r>
            <a:r>
              <a:rPr lang="en-AU" dirty="0"/>
              <a:t> ah ah)</a:t>
            </a:r>
          </a:p>
          <a:p>
            <a:pPr marL="0" indent="0">
              <a:buNone/>
            </a:pPr>
            <a:r>
              <a:rPr lang="en-AU" dirty="0"/>
              <a:t>Monkey, </a:t>
            </a:r>
            <a:r>
              <a:rPr lang="en-AU" dirty="0" smtClean="0"/>
              <a:t>Monkey</a:t>
            </a:r>
            <a:r>
              <a:rPr lang="sl-SI" dirty="0" smtClean="0"/>
              <a:t>                  </a:t>
            </a:r>
            <a:r>
              <a:rPr lang="en-AU" dirty="0" smtClean="0"/>
              <a:t> </a:t>
            </a:r>
            <a:r>
              <a:rPr lang="en-AU" dirty="0"/>
              <a:t>(oh </a:t>
            </a:r>
            <a:r>
              <a:rPr lang="en-AU" dirty="0" err="1"/>
              <a:t>oh</a:t>
            </a:r>
            <a:r>
              <a:rPr lang="en-AU" dirty="0"/>
              <a:t> ah </a:t>
            </a:r>
            <a:r>
              <a:rPr lang="en-AU" dirty="0" err="1"/>
              <a:t>ah</a:t>
            </a:r>
            <a:r>
              <a:rPr lang="en-AU" dirty="0"/>
              <a:t> oh </a:t>
            </a:r>
            <a:r>
              <a:rPr lang="en-AU" dirty="0" err="1"/>
              <a:t>oh</a:t>
            </a:r>
            <a:r>
              <a:rPr lang="en-AU" dirty="0"/>
              <a:t> ah ah)</a:t>
            </a:r>
          </a:p>
          <a:p>
            <a:pPr marL="0" indent="0">
              <a:buNone/>
            </a:pPr>
            <a:r>
              <a:rPr lang="en-AU" dirty="0"/>
              <a:t>That's alright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2"/>
          <p:cNvSpPr txBox="1">
            <a:spLocks/>
          </p:cNvSpPr>
          <p:nvPr/>
        </p:nvSpPr>
        <p:spPr>
          <a:xfrm>
            <a:off x="624779" y="1825625"/>
            <a:ext cx="5181600" cy="4323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 smtClean="0"/>
              <a:t>Do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elephant</a:t>
            </a:r>
            <a:r>
              <a:rPr lang="sl-SI" dirty="0"/>
              <a:t> (</a:t>
            </a:r>
            <a:r>
              <a:rPr lang="sl-SI" dirty="0" err="1"/>
              <a:t>whreeeew</a:t>
            </a:r>
            <a:r>
              <a:rPr lang="sl-SI" dirty="0"/>
              <a:t>)</a:t>
            </a:r>
            <a:br>
              <a:rPr lang="sl-SI" dirty="0"/>
            </a:br>
            <a:r>
              <a:rPr lang="sl-SI" dirty="0"/>
              <a:t>Do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elephant</a:t>
            </a:r>
            <a:r>
              <a:rPr lang="sl-SI" dirty="0"/>
              <a:t> (</a:t>
            </a:r>
            <a:r>
              <a:rPr lang="sl-SI" dirty="0" err="1"/>
              <a:t>whreeeew</a:t>
            </a:r>
            <a:r>
              <a:rPr lang="sl-SI" dirty="0"/>
              <a:t>)</a:t>
            </a:r>
            <a:br>
              <a:rPr lang="sl-SI" dirty="0"/>
            </a:br>
            <a:r>
              <a:rPr lang="sl-SI" dirty="0"/>
              <a:t>Do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elephant</a:t>
            </a:r>
            <a:r>
              <a:rPr lang="sl-SI" dirty="0"/>
              <a:t> (</a:t>
            </a:r>
            <a:r>
              <a:rPr lang="sl-SI" dirty="0" err="1"/>
              <a:t>whreeeew</a:t>
            </a:r>
            <a:r>
              <a:rPr lang="sl-SI" dirty="0"/>
              <a:t>)</a:t>
            </a:r>
            <a:br>
              <a:rPr lang="sl-SI" dirty="0"/>
            </a:br>
            <a:r>
              <a:rPr lang="sl-SI" dirty="0" err="1"/>
              <a:t>That's</a:t>
            </a:r>
            <a:r>
              <a:rPr lang="sl-SI" dirty="0"/>
              <a:t> </a:t>
            </a:r>
            <a:r>
              <a:rPr lang="sl-SI" dirty="0" err="1" smtClean="0"/>
              <a:t>alright</a:t>
            </a:r>
            <a:endParaRPr lang="en-AU" dirty="0"/>
          </a:p>
        </p:txBody>
      </p:sp>
      <p:sp>
        <p:nvSpPr>
          <p:cNvPr id="9" name="3"/>
          <p:cNvSpPr txBox="1">
            <a:spLocks/>
          </p:cNvSpPr>
          <p:nvPr/>
        </p:nvSpPr>
        <p:spPr>
          <a:xfrm>
            <a:off x="624779" y="1825625"/>
            <a:ext cx="5181600" cy="3897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 err="1" smtClean="0"/>
              <a:t>Jump</a:t>
            </a:r>
            <a:r>
              <a:rPr lang="sl-SI" dirty="0" smtClean="0"/>
              <a:t> </a:t>
            </a:r>
            <a:r>
              <a:rPr lang="sl-SI" dirty="0"/>
              <a:t>to </a:t>
            </a:r>
            <a:r>
              <a:rPr lang="sl-SI" dirty="0" err="1"/>
              <a:t>the</a:t>
            </a:r>
            <a:r>
              <a:rPr lang="sl-SI" dirty="0"/>
              <a:t> front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back (oh oh ah ah oh oh ah ah)</a:t>
            </a:r>
            <a:br>
              <a:rPr lang="sl-SI" dirty="0"/>
            </a:br>
            <a:r>
              <a:rPr lang="sl-SI" dirty="0" err="1"/>
              <a:t>Jump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front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back (oh oh ah ah oh oh ah ah)</a:t>
            </a:r>
            <a:br>
              <a:rPr lang="sl-SI" dirty="0"/>
            </a:br>
            <a:r>
              <a:rPr lang="sl-SI" dirty="0"/>
              <a:t>Come on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j</a:t>
            </a:r>
            <a:r>
              <a:rPr lang="sl-SI" dirty="0" err="1" smtClean="0"/>
              <a:t>ump</a:t>
            </a:r>
            <a:r>
              <a:rPr lang="sl-SI" dirty="0" smtClean="0"/>
              <a:t> </a:t>
            </a:r>
            <a:r>
              <a:rPr lang="sl-SI" dirty="0"/>
              <a:t>to </a:t>
            </a:r>
            <a:r>
              <a:rPr lang="sl-SI" dirty="0" err="1"/>
              <a:t>the</a:t>
            </a:r>
            <a:r>
              <a:rPr lang="sl-SI" dirty="0"/>
              <a:t> front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smtClean="0"/>
              <a:t>back                                  </a:t>
            </a:r>
            <a:r>
              <a:rPr lang="sl-SI" dirty="0"/>
              <a:t>(oh oh ah ah oh oh ah ah</a:t>
            </a:r>
            <a:r>
              <a:rPr lang="sl-SI" dirty="0" smtClean="0"/>
              <a:t>)</a:t>
            </a:r>
            <a:endParaRPr lang="en-AU" dirty="0"/>
          </a:p>
        </p:txBody>
      </p:sp>
      <p:sp>
        <p:nvSpPr>
          <p:cNvPr id="8" name="4"/>
          <p:cNvSpPr txBox="1">
            <a:spLocks/>
          </p:cNvSpPr>
          <p:nvPr/>
        </p:nvSpPr>
        <p:spPr>
          <a:xfrm>
            <a:off x="624779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 smtClean="0"/>
              <a:t>Do </a:t>
            </a:r>
            <a:r>
              <a:rPr lang="sl-SI" dirty="0" err="1"/>
              <a:t>the</a:t>
            </a:r>
            <a:r>
              <a:rPr lang="sl-SI" dirty="0"/>
              <a:t> tiger (</a:t>
            </a:r>
            <a:r>
              <a:rPr lang="sl-SI" dirty="0" err="1"/>
              <a:t>roar</a:t>
            </a:r>
            <a:r>
              <a:rPr lang="sl-SI" dirty="0"/>
              <a:t>)</a:t>
            </a:r>
            <a:br>
              <a:rPr lang="sl-SI" dirty="0"/>
            </a:br>
            <a:r>
              <a:rPr lang="sl-SI" dirty="0"/>
              <a:t>Do </a:t>
            </a:r>
            <a:r>
              <a:rPr lang="sl-SI" dirty="0" err="1"/>
              <a:t>the</a:t>
            </a:r>
            <a:r>
              <a:rPr lang="sl-SI" dirty="0"/>
              <a:t> tiger (</a:t>
            </a:r>
            <a:r>
              <a:rPr lang="sl-SI" dirty="0" err="1"/>
              <a:t>roar</a:t>
            </a:r>
            <a:r>
              <a:rPr lang="sl-SI" dirty="0"/>
              <a:t>)</a:t>
            </a:r>
            <a:br>
              <a:rPr lang="sl-SI" dirty="0"/>
            </a:br>
            <a:r>
              <a:rPr lang="sl-SI" dirty="0"/>
              <a:t>Tiger, Tiger (</a:t>
            </a:r>
            <a:r>
              <a:rPr lang="sl-SI" dirty="0" err="1"/>
              <a:t>roar</a:t>
            </a:r>
            <a:r>
              <a:rPr lang="sl-SI" dirty="0"/>
              <a:t>)</a:t>
            </a:r>
            <a:br>
              <a:rPr lang="sl-SI" dirty="0"/>
            </a:br>
            <a:r>
              <a:rPr lang="sl-SI" dirty="0" err="1"/>
              <a:t>That's</a:t>
            </a:r>
            <a:r>
              <a:rPr lang="sl-SI" dirty="0"/>
              <a:t> </a:t>
            </a:r>
            <a:r>
              <a:rPr lang="sl-SI" dirty="0" err="1" smtClean="0"/>
              <a:t>alright</a:t>
            </a:r>
            <a:endParaRPr lang="en-AU" dirty="0"/>
          </a:p>
        </p:txBody>
      </p:sp>
      <p:pic>
        <p:nvPicPr>
          <p:cNvPr id="2" name="Do the_par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2713" y="1860602"/>
            <a:ext cx="4903091" cy="3677318"/>
          </a:xfrm>
          <a:prstGeom prst="rect">
            <a:avLst/>
          </a:prstGeom>
        </p:spPr>
      </p:pic>
      <p:pic>
        <p:nvPicPr>
          <p:cNvPr id="3" name="Do the_part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076" y="1848123"/>
            <a:ext cx="4919729" cy="3689797"/>
          </a:xfrm>
          <a:prstGeom prst="rect">
            <a:avLst/>
          </a:prstGeom>
        </p:spPr>
      </p:pic>
      <p:pic>
        <p:nvPicPr>
          <p:cNvPr id="6" name="Do the_part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86077" y="1848123"/>
            <a:ext cx="4919729" cy="3689797"/>
          </a:xfrm>
          <a:prstGeom prst="rect">
            <a:avLst/>
          </a:prstGeom>
        </p:spPr>
      </p:pic>
      <p:pic>
        <p:nvPicPr>
          <p:cNvPr id="10" name="Do the_part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2716" y="1860602"/>
            <a:ext cx="4903091" cy="36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0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75</Words>
  <Application>Microsoft Office PowerPoint</Application>
  <PresentationFormat>Widescreen</PresentationFormat>
  <Paragraphs>8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THE MONKEY DANCE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PESMA ZA VRTCA</dc:title>
  <dc:creator>Benjamin Tweedie</dc:creator>
  <cp:lastModifiedBy>Benjamin Tweedie</cp:lastModifiedBy>
  <cp:revision>17</cp:revision>
  <dcterms:created xsi:type="dcterms:W3CDTF">2014-12-11T18:25:47Z</dcterms:created>
  <dcterms:modified xsi:type="dcterms:W3CDTF">2014-12-11T21:57:14Z</dcterms:modified>
</cp:coreProperties>
</file>